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A3A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2286000"/>
            <a:ext cx="1097280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0" b="1" dirty="0">
                <a:solidFill>
                  <a:srgbClr val="FBF5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Club, Online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640080" y="374904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F5EB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guide to the Bridgewater Sports &amp; Social Club website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640080" y="457200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spc="6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bridgewaterssc.org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/ 22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PORTAL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Dashboard overview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59436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tile is a live count — click to go straight there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Tiles ringed in orange need your attention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Tabs across the top get you anywhere in two clicks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737360"/>
            <a:ext cx="5120640" cy="42976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22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PORTAL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Hall enquiries → bookings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59436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Hall enquiries: every form submission lands here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 to turn it into a confirmed booking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Bookings: add walk-ins or recurring slots manually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Confirmed bookings show on the public hall calendar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737360"/>
            <a:ext cx="5120640" cy="42976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22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PORTAL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Contact messages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59436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Anything sent via Contact lands here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Reply by clicking the email address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 handled when you're done — keeps the queue clear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737360"/>
            <a:ext cx="5120640" cy="42976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22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PORTAL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Posting events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59436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Title, date/time, short description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Drag-and-drop an image to upload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Saves straight to the public Events page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Edit or delete any time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737360"/>
            <a:ext cx="5120640" cy="42976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 / 22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PORTAL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Posting notices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59436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Notices appear on the home page board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 and punchy — like a pinned post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Toggle published / unpublished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for: AGM dates, closures, urgent updates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737360"/>
            <a:ext cx="5120640" cy="42976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/ 22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CLUB REPS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Posting match scores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59436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Pick your club, enter the opponent and the score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a note if you want (player of the match, weather, etc.)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Shows on the public Scores page and your club page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737360"/>
            <a:ext cx="5120640" cy="42976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/ 22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CLUB REPS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Editing your club page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59436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Clubs tab → your club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Edit description, contact details, meeting times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Upload a cover photo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page updates immediately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737360"/>
            <a:ext cx="5120640" cy="42976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/ 22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PORTAL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Wiki / how-to library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59436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 articles for volunteers: bar handover, lock-up, AV setup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Markdown — headings, lists, links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Categories keep it tidy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Search from the public /wiki page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737360"/>
            <a:ext cx="5120640" cy="42976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 / 22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PORTAL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Newsletter list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59436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 everyone who's signed up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Export to CSV for use in Mailchimp / Gmail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don't send from the site — you stay in control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737360"/>
            <a:ext cx="5120640" cy="42976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 / 22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PORTAL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Roles &amp; users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59436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— everything, including granting roles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editor — public content (events, notices, wiki, clubs)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club_rep — their club page and scores only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Users page: invite by email, then assign a role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737360"/>
            <a:ext cx="5120640" cy="42976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 / 22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WEBSITE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the website is for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109728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Replaces the old patchwork of Facebook posts, emails and paper notices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place visitors and members can find events, hire the hall, and contact us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place the committee can publish notices, manage bookings and update club info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Mobile-first — works like an app on a phone, no install needed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Everything you publish goes live on the public site straight away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22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PORTAL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Site settings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59436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Contact email — where forms go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Facebook page URL — drives the embed on Events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Hall calendar feed — for syncing externally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once, the whole site picks it up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737360"/>
            <a:ext cx="5120640" cy="42976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/ 22</a:t>
            </a:r>
            <a:endParaRPr lang="en-US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HELP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Troubleshooting &amp; who to ask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109728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Forgot password — use 'Reset password' on the sign-in form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 didn't send — check Messages / Hall enquiries first; it usually got through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Image won't upload — make sure it's under 5 MB and a JPG/PNG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Can't see a tab — your role doesn't include it; ask an admin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Anything else — message the committee chair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 / 22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5A3A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2560320"/>
            <a:ext cx="109728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0" b="1" dirty="0">
                <a:solidFill>
                  <a:srgbClr val="FBF5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Questions?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640080" y="393192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F5EB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Thanks for keeping the club online.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640080" y="475488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spc="6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bridgewaterssc.org/help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 / 22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SITE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Tour of the public site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59436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menu: Home, Clubs, Scores, Events, Hall hire, Wiki, About, Contact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 'Hire the hall' button stays visible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phones, the menu becomes a bottom bar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home page rotates a time-of-day background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737360"/>
            <a:ext cx="5120640" cy="42976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22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SITE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Finding events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59436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Lists upcoming events the committee has posted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Embeds the BSSC Facebook page so the latest posts appear here too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event can include an image, date, time and short description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Visitors can add events to their own calendar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737360"/>
            <a:ext cx="5120640" cy="42976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22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SITE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Resident clubs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59436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page lists every resident club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club has its own page with description, contact and recent scores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Club reps can edit their own page — see slide 16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737360"/>
            <a:ext cx="5120640" cy="42976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22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SITE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Hiring the hall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59436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Calendar shows what's already booked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Enquiry form sends straight to the committee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Visitor gets a confirmation, committee gets an email and a row in Hall enquiries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737360"/>
            <a:ext cx="5120640" cy="42976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22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SITE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Contact &amp; newsletter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59436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Contact form goes to Messages in the admin portal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Newsletter sign-up collects email + optional name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Add-to-home-screen: on a phone, tap the share icon then 'Add to Home Screen' to install the website like an app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737360"/>
            <a:ext cx="5120640" cy="42976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22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2D4A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FBF5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 committee &amp; club reps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640080" y="3749040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F5EB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admin portal — what's behind the curtain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22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F5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765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PORTAL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85800"/>
            <a:ext cx="10058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5A3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Signing in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1828800"/>
            <a:ext cx="5943600" cy="4023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 to /admin (link in the footer)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sign-up becomes the admin automatically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After that, an existing admin grants you a role on the Users page</a:t>
            </a:r>
            <a:endParaRPr lang="en-US" sz="16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1F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role decides what tabs you see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48640" y="576072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 — bookmark /admin on your phone for one-tap access.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548640" y="64465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BSSC website guide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10698480" y="6446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6A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/ 22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Bridgewater Sports and Social Club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BSSC Website Guide</dc:title>
  <dc:subject>PptxGenJS Presentation</dc:subject>
  <dc:creator>PptxGenJS</dc:creator>
  <cp:lastModifiedBy>PptxGenJS</cp:lastModifiedBy>
  <cp:revision>1</cp:revision>
  <dcterms:created xsi:type="dcterms:W3CDTF">2026-06-18T17:59:17Z</dcterms:created>
  <dcterms:modified xsi:type="dcterms:W3CDTF">2026-06-18T17:59:17Z</dcterms:modified>
</cp:coreProperties>
</file>